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58"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autoAdjust="0"/>
    <p:restoredTop sz="94667" autoAdjust="0"/>
  </p:normalViewPr>
  <p:slideViewPr>
    <p:cSldViewPr>
      <p:cViewPr varScale="1">
        <p:scale>
          <a:sx n="71" d="100"/>
          <a:sy n="71" d="100"/>
        </p:scale>
        <p:origin x="-768" y="-90"/>
      </p:cViewPr>
      <p:guideLst>
        <p:guide orient="horz" pos="2160"/>
        <p:guide pos="2880"/>
      </p:guideLst>
    </p:cSldViewPr>
  </p:slideViewPr>
  <p:outlineViewPr>
    <p:cViewPr>
      <p:scale>
        <a:sx n="33" d="100"/>
        <a:sy n="33" d="100"/>
      </p:scale>
      <p:origin x="0" y="79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D4A2977-E31E-4D89-A7EF-CA28050372C7}" type="datetimeFigureOut">
              <a:rPr lang="en-US" smtClean="0"/>
              <a:t>2/12/2009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F5DAF6D-6106-4015-99C0-E36AC4D5EF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4A2977-E31E-4D89-A7EF-CA28050372C7}" type="datetimeFigureOut">
              <a:rPr lang="en-US" smtClean="0"/>
              <a:t>2/12/2009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5DAF6D-6106-4015-99C0-E36AC4D5EF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4A2977-E31E-4D89-A7EF-CA28050372C7}" type="datetimeFigureOut">
              <a:rPr lang="en-US" smtClean="0"/>
              <a:t>2/12/2009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5DAF6D-6106-4015-99C0-E36AC4D5EF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4A2977-E31E-4D89-A7EF-CA28050372C7}" type="datetimeFigureOut">
              <a:rPr lang="en-US" smtClean="0"/>
              <a:t>2/12/2009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5DAF6D-6106-4015-99C0-E36AC4D5EF3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4A2977-E31E-4D89-A7EF-CA28050372C7}" type="datetimeFigureOut">
              <a:rPr lang="en-US" smtClean="0"/>
              <a:t>2/12/2009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5DAF6D-6106-4015-99C0-E36AC4D5EF3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4A2977-E31E-4D89-A7EF-CA28050372C7}" type="datetimeFigureOut">
              <a:rPr lang="en-US" smtClean="0"/>
              <a:t>2/12/2009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5DAF6D-6106-4015-99C0-E36AC4D5EF3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4A2977-E31E-4D89-A7EF-CA28050372C7}" type="datetimeFigureOut">
              <a:rPr lang="en-US" smtClean="0"/>
              <a:t>2/12/2009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F5DAF6D-6106-4015-99C0-E36AC4D5EF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4A2977-E31E-4D89-A7EF-CA28050372C7}" type="datetimeFigureOut">
              <a:rPr lang="en-US" smtClean="0"/>
              <a:t>2/12/2009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F5DAF6D-6106-4015-99C0-E36AC4D5EF3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D4A2977-E31E-4D89-A7EF-CA28050372C7}" type="datetimeFigureOut">
              <a:rPr lang="en-US" smtClean="0"/>
              <a:t>2/12/2009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F5DAF6D-6106-4015-99C0-E36AC4D5EF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D4A2977-E31E-4D89-A7EF-CA28050372C7}" type="datetimeFigureOut">
              <a:rPr lang="en-US" smtClean="0"/>
              <a:t>2/12/2009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F5DAF6D-6106-4015-99C0-E36AC4D5EF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D4A2977-E31E-4D89-A7EF-CA28050372C7}" type="datetimeFigureOut">
              <a:rPr lang="en-US" smtClean="0"/>
              <a:t>2/12/2009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F5DAF6D-6106-4015-99C0-E36AC4D5EF3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4A2977-E31E-4D89-A7EF-CA28050372C7}" type="datetimeFigureOut">
              <a:rPr lang="en-US" smtClean="0"/>
              <a:t>2/12/2009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5DAF6D-6106-4015-99C0-E36AC4D5EF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exington.kijiji.com/c-ViewMap?AdId=1008074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aramark.taleo.net/careersection/2/jobdetail.ftl?lang=en&amp;job=598717&amp;src=JB-11160" TargetMode="External"/><Relationship Id="rId2" Type="http://schemas.openxmlformats.org/officeDocument/2006/relationships/hyperlink" Target="http://www.snagajob.com/job-seeker/jobs/job-details.aspx?postingId=935068&amp;ref=vseinde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Cover Letters</a:t>
            </a:r>
            <a:br>
              <a:rPr lang="en-US" dirty="0" smtClean="0"/>
            </a:br>
            <a:r>
              <a:rPr lang="en-US" dirty="0" smtClean="0"/>
              <a:t>Email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40000" lnSpcReduction="20000"/>
          </a:bodyPr>
          <a:lstStyle/>
          <a:p>
            <a:r>
              <a:rPr lang="en-US" sz="4200" dirty="0" smtClean="0"/>
              <a:t>When you're sending an email cover letter, it's important to follow the employer's instructions on how to submit your cover letter and resume, and to make sure that your email cover letters are written as well as any other correspondence you send. Even though it's quick and easy to send an email, it doesn't mean that you should write anything less than a detailed cover letter focused on why you are a good match for the job you are applying for. </a:t>
            </a:r>
          </a:p>
          <a:p>
            <a:r>
              <a:rPr lang="en-US" sz="4200" dirty="0" smtClean="0"/>
              <a:t>When applying for employment via email, copy and paste your cover letter into the email message or write your cover letter in the body of an email message. </a:t>
            </a:r>
          </a:p>
          <a:p>
            <a:r>
              <a:rPr lang="en-US" sz="4200" b="1" dirty="0" smtClean="0"/>
              <a:t>Sending Your Resume</a:t>
            </a:r>
            <a:r>
              <a:rPr lang="en-US" sz="4200" dirty="0" smtClean="0"/>
              <a:t/>
            </a:r>
            <a:br>
              <a:rPr lang="en-US" sz="4200" dirty="0" smtClean="0"/>
            </a:br>
            <a:r>
              <a:rPr lang="en-US" sz="4200" dirty="0" smtClean="0"/>
              <a:t>If the job posting asks you to send an attachment, send your resume as a PDF or a Word document. </a:t>
            </a:r>
          </a:p>
          <a:p>
            <a:r>
              <a:rPr lang="en-US" sz="4200" dirty="0" smtClean="0"/>
              <a:t>Many employers do not accept attachments. In these cases, paste your resume into your email message. Use a simple font and remove the fancy formatting. Don't use HTML. You don't know what email client the employer is using, so, simple is best because the employer may not see a formatted message the same way you do. </a:t>
            </a:r>
          </a:p>
          <a:p>
            <a:r>
              <a:rPr lang="en-US" sz="4200" b="1" dirty="0" smtClean="0"/>
              <a:t>The Subject Line of Your Message</a:t>
            </a:r>
            <a:r>
              <a:rPr lang="en-US" sz="4200" dirty="0" smtClean="0"/>
              <a:t/>
            </a:r>
            <a:br>
              <a:rPr lang="en-US" sz="4200" dirty="0" smtClean="0"/>
            </a:br>
            <a:r>
              <a:rPr lang="en-US" sz="4200" dirty="0" smtClean="0"/>
              <a:t>Make sure you list the position you are applying for in the Subject Line of your email address, so the employer is clear as to what job you are applying f</a:t>
            </a:r>
            <a:r>
              <a:rPr lang="en-US" sz="4000" dirty="0" smtClean="0"/>
              <a:t>or.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Include Your Signature</a:t>
            </a:r>
            <a:r>
              <a:rPr lang="en-US" dirty="0" smtClean="0"/>
              <a:t/>
            </a:r>
            <a:br>
              <a:rPr lang="en-US" dirty="0" smtClean="0"/>
            </a:br>
            <a:r>
              <a:rPr lang="en-US" dirty="0" smtClean="0"/>
              <a:t>Include a signature with your contact information, so it's easy for the hiring manager to get in touch with you. </a:t>
            </a:r>
          </a:p>
          <a:p>
            <a:r>
              <a:rPr lang="en-US" b="1" dirty="0" smtClean="0"/>
              <a:t>Send a Test Message</a:t>
            </a:r>
            <a:br>
              <a:rPr lang="en-US" b="1" dirty="0" smtClean="0"/>
            </a:br>
            <a:r>
              <a:rPr lang="en-US" dirty="0" smtClean="0"/>
              <a:t>Send the message to yourself first to test that the formatting works. If everything looks good, resend to the employer. </a:t>
            </a:r>
          </a:p>
          <a:p>
            <a:r>
              <a:rPr lang="en-US" b="1" dirty="0" smtClean="0"/>
              <a:t>Double Check Your Letter</a:t>
            </a:r>
            <a:r>
              <a:rPr lang="en-US" dirty="0" smtClean="0"/>
              <a:t/>
            </a:r>
            <a:br>
              <a:rPr lang="en-US" dirty="0" smtClean="0"/>
            </a:br>
            <a:r>
              <a:rPr lang="en-US" dirty="0" smtClean="0"/>
              <a:t>Make sure you spell check and check your grammar and capitalization. They are just as important in an email cover letter as in paper cover letters. </a:t>
            </a:r>
          </a:p>
          <a:p>
            <a:endParaRPr lang="en-US" dirty="0" smtClean="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172200"/>
          </a:xfrm>
        </p:spPr>
        <p:txBody>
          <a:bodyPr>
            <a:noAutofit/>
          </a:bodyPr>
          <a:lstStyle/>
          <a:p>
            <a:pPr>
              <a:buNone/>
            </a:pPr>
            <a:r>
              <a:rPr lang="en-US" sz="1200" b="1" dirty="0" smtClean="0"/>
              <a:t>Subject Line of Email Message</a:t>
            </a:r>
            <a:r>
              <a:rPr lang="en-US" sz="1200" dirty="0" smtClean="0"/>
              <a:t>: Communications Director Position </a:t>
            </a:r>
          </a:p>
          <a:p>
            <a:pPr>
              <a:buNone/>
            </a:pPr>
            <a:r>
              <a:rPr lang="en-US" sz="1200" b="1" dirty="0" smtClean="0"/>
              <a:t>Email Message:</a:t>
            </a:r>
            <a:r>
              <a:rPr lang="en-US" sz="1200" dirty="0" smtClean="0"/>
              <a:t> </a:t>
            </a:r>
          </a:p>
          <a:p>
            <a:pPr>
              <a:buNone/>
            </a:pPr>
            <a:r>
              <a:rPr lang="en-US" sz="1200" dirty="0" smtClean="0"/>
              <a:t>Dear Hiring Manager, </a:t>
            </a:r>
          </a:p>
          <a:p>
            <a:pPr>
              <a:buNone/>
            </a:pPr>
            <a:endParaRPr lang="en-US" sz="1200" dirty="0" smtClean="0"/>
          </a:p>
          <a:p>
            <a:pPr>
              <a:buNone/>
            </a:pPr>
            <a:r>
              <a:rPr lang="en-US" sz="1200" dirty="0" smtClean="0"/>
              <a:t>I read your job posting for a Communications Director with interest. </a:t>
            </a:r>
          </a:p>
          <a:p>
            <a:pPr>
              <a:buNone/>
            </a:pPr>
            <a:endParaRPr lang="en-US" sz="1200" dirty="0" smtClean="0"/>
          </a:p>
          <a:p>
            <a:pPr marL="0" indent="0">
              <a:buNone/>
            </a:pPr>
            <a:r>
              <a:rPr lang="en-US" sz="1200" dirty="0" smtClean="0"/>
              <a:t>In my position as Communications Director for XYZ Company, I wrote articles for the company website, managed guest author submissions, and wrote and sent a weekly email newsletter to subscribers. </a:t>
            </a:r>
          </a:p>
          <a:p>
            <a:pPr marL="0" indent="0">
              <a:buNone/>
            </a:pPr>
            <a:endParaRPr lang="en-US" sz="1200" dirty="0" smtClean="0"/>
          </a:p>
          <a:p>
            <a:pPr marL="0" indent="0">
              <a:buNone/>
            </a:pPr>
            <a:r>
              <a:rPr lang="en-US" sz="1200" dirty="0" smtClean="0"/>
              <a:t>While Assistant Communications Director for Assemblyperson Susan Smith, I researched, drafted and amended legislation, wrote press releases, and was responsible for office communications and correspondence. </a:t>
            </a:r>
          </a:p>
          <a:p>
            <a:pPr marL="0" indent="0">
              <a:buNone/>
            </a:pPr>
            <a:endParaRPr lang="en-US" sz="1200" dirty="0" smtClean="0"/>
          </a:p>
          <a:p>
            <a:pPr marL="0" indent="0">
              <a:buNone/>
            </a:pPr>
            <a:r>
              <a:rPr lang="en-US" sz="1200" dirty="0" smtClean="0"/>
              <a:t>I also have extensive experience writing on a freelance basis on labor issues, which, I believe, would be an ideal match for this position. Articles are available for your review at: </a:t>
            </a:r>
          </a:p>
          <a:p>
            <a:pPr marL="0" indent="0">
              <a:buNone/>
            </a:pPr>
            <a:r>
              <a:rPr lang="en-US" sz="1200" dirty="0" smtClean="0"/>
              <a:t>URL</a:t>
            </a:r>
            <a:br>
              <a:rPr lang="en-US" sz="1200" dirty="0" smtClean="0"/>
            </a:br>
            <a:r>
              <a:rPr lang="en-US" sz="1200" dirty="0" smtClean="0"/>
              <a:t>URL</a:t>
            </a:r>
            <a:br>
              <a:rPr lang="en-US" sz="1200" dirty="0" smtClean="0"/>
            </a:br>
            <a:r>
              <a:rPr lang="en-US" sz="1200" dirty="0" smtClean="0"/>
              <a:t>URL </a:t>
            </a:r>
          </a:p>
          <a:p>
            <a:pPr marL="0" indent="0">
              <a:buNone/>
            </a:pPr>
            <a:endParaRPr lang="en-US" sz="1200" dirty="0" smtClean="0"/>
          </a:p>
          <a:p>
            <a:pPr marL="0" indent="0">
              <a:buNone/>
            </a:pPr>
            <a:r>
              <a:rPr lang="en-US" sz="1200" dirty="0" smtClean="0"/>
              <a:t>Additional writing samples and my resume are attached. If I can provide you with any further information on my background and qualifications, please let me know. </a:t>
            </a:r>
          </a:p>
          <a:p>
            <a:pPr marL="0" indent="0">
              <a:buNone/>
            </a:pPr>
            <a:endParaRPr lang="en-US" sz="1200" dirty="0" smtClean="0"/>
          </a:p>
          <a:p>
            <a:pPr marL="0" indent="0">
              <a:buNone/>
            </a:pPr>
            <a:r>
              <a:rPr lang="en-US" sz="1200" dirty="0" smtClean="0"/>
              <a:t>I look forward to hearing from you. Thank you for your consideration. </a:t>
            </a:r>
          </a:p>
          <a:p>
            <a:pPr marL="0" indent="0">
              <a:buNone/>
            </a:pPr>
            <a:endParaRPr lang="en-US" sz="1200" dirty="0" smtClean="0"/>
          </a:p>
          <a:p>
            <a:pPr marL="0" indent="0">
              <a:buNone/>
            </a:pPr>
            <a:r>
              <a:rPr lang="en-US" sz="1200" dirty="0" smtClean="0"/>
              <a:t>Jane Doe</a:t>
            </a:r>
            <a:br>
              <a:rPr lang="en-US" sz="1200" dirty="0" smtClean="0"/>
            </a:br>
            <a:r>
              <a:rPr lang="en-US" sz="1200" dirty="0" smtClean="0"/>
              <a:t>Address</a:t>
            </a:r>
            <a:br>
              <a:rPr lang="en-US" sz="1200" dirty="0" smtClean="0"/>
            </a:br>
            <a:r>
              <a:rPr lang="en-US" sz="1200" dirty="0" smtClean="0"/>
              <a:t>Email </a:t>
            </a:r>
            <a:br>
              <a:rPr lang="en-US" sz="1200" dirty="0" smtClean="0"/>
            </a:br>
            <a:r>
              <a:rPr lang="en-US" sz="1200" dirty="0" smtClean="0"/>
              <a:t>URL </a:t>
            </a:r>
            <a:br>
              <a:rPr lang="en-US" sz="1200" dirty="0" smtClean="0"/>
            </a:br>
            <a:r>
              <a:rPr lang="en-US" sz="1200" dirty="0" smtClean="0"/>
              <a:t>Home Phone</a:t>
            </a:r>
            <a:br>
              <a:rPr lang="en-US" sz="1200" dirty="0" smtClean="0"/>
            </a:br>
            <a:r>
              <a:rPr lang="en-US" sz="1200" dirty="0" smtClean="0"/>
              <a:t>Cell Phone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04800"/>
            <a:ext cx="8229600" cy="5821363"/>
          </a:xfrm>
        </p:spPr>
        <p:txBody>
          <a:bodyPr>
            <a:normAutofit fontScale="70000" lnSpcReduction="20000"/>
          </a:bodyPr>
          <a:lstStyle/>
          <a:p>
            <a:r>
              <a:rPr lang="en-US" b="1" dirty="0" smtClean="0"/>
              <a:t>Salutation</a:t>
            </a:r>
            <a:r>
              <a:rPr lang="en-US" dirty="0" smtClean="0"/>
              <a:t/>
            </a:r>
            <a:br>
              <a:rPr lang="en-US" dirty="0" smtClean="0"/>
            </a:br>
            <a:r>
              <a:rPr lang="en-US" dirty="0" smtClean="0"/>
              <a:t>Dear Mr./Ms. Last Name, (leave out if you don't have a contact) </a:t>
            </a:r>
          </a:p>
          <a:p>
            <a:r>
              <a:rPr lang="en-US" b="1" dirty="0" smtClean="0"/>
              <a:t>Body of Cover Letter</a:t>
            </a:r>
            <a:r>
              <a:rPr lang="en-US" dirty="0" smtClean="0"/>
              <a:t/>
            </a:r>
            <a:br>
              <a:rPr lang="en-US" dirty="0" smtClean="0"/>
            </a:br>
            <a:r>
              <a:rPr lang="en-US" dirty="0" smtClean="0"/>
              <a:t>The body of your cover letter lets the employer know what position you are applying for, why the employer should select you for an interview, and how you will follow-up. </a:t>
            </a:r>
          </a:p>
          <a:p>
            <a:r>
              <a:rPr lang="en-US" b="1" dirty="0" smtClean="0"/>
              <a:t>First Paragraph</a:t>
            </a:r>
            <a:r>
              <a:rPr lang="en-US" dirty="0" smtClean="0"/>
              <a:t> </a:t>
            </a:r>
            <a:br>
              <a:rPr lang="en-US" dirty="0" smtClean="0"/>
            </a:br>
            <a:r>
              <a:rPr lang="en-US" dirty="0" smtClean="0"/>
              <a:t>The first paragraph of your letter should include information on why you are writing. Mention the position you are applying for and where you found the job listing. Include the name of a mutual contact, if you have one. </a:t>
            </a:r>
          </a:p>
          <a:p>
            <a:r>
              <a:rPr lang="en-US" b="1" dirty="0" smtClean="0"/>
              <a:t>Middle Paragraph(s)</a:t>
            </a:r>
            <a:r>
              <a:rPr lang="en-US" dirty="0" smtClean="0"/>
              <a:t/>
            </a:r>
            <a:br>
              <a:rPr lang="en-US" dirty="0" smtClean="0"/>
            </a:br>
            <a:r>
              <a:rPr lang="en-US" dirty="0" smtClean="0"/>
              <a:t>The next section of your cover letter should describe what you have to offer the employer. Mention specifically how your qualifications match the job you are applying for. Remember, you are interpreting your resume, not repeating it. </a:t>
            </a:r>
          </a:p>
          <a:p>
            <a:r>
              <a:rPr lang="en-US" b="1" dirty="0" smtClean="0"/>
              <a:t>Final Paragraph </a:t>
            </a:r>
            <a:r>
              <a:rPr lang="en-US" dirty="0" smtClean="0"/>
              <a:t/>
            </a:r>
            <a:br>
              <a:rPr lang="en-US" dirty="0" smtClean="0"/>
            </a:br>
            <a:r>
              <a:rPr lang="en-US" dirty="0" smtClean="0"/>
              <a:t>Conclude your cover letter by thanking the employer for considering you for the position. Include information on how you will follow-up. </a:t>
            </a:r>
          </a:p>
          <a:p>
            <a:r>
              <a:rPr lang="en-US" b="1" dirty="0" smtClean="0"/>
              <a:t>Complimentary Close Respectfully yours, </a:t>
            </a:r>
          </a:p>
          <a:p>
            <a:r>
              <a:rPr lang="en-US" b="1" dirty="0" smtClean="0"/>
              <a:t>Signature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228600"/>
            <a:ext cx="8229600" cy="5897563"/>
          </a:xfrm>
        </p:spPr>
        <p:txBody>
          <a:bodyPr>
            <a:normAutofit fontScale="62500" lnSpcReduction="20000"/>
          </a:bodyPr>
          <a:lstStyle/>
          <a:p>
            <a:r>
              <a:rPr lang="en-US" b="1" dirty="0" smtClean="0"/>
              <a:t>Sample Email Cover Letter With Resume Included</a:t>
            </a:r>
            <a:r>
              <a:rPr lang="en-US" dirty="0" smtClean="0"/>
              <a:t> </a:t>
            </a:r>
            <a:r>
              <a:rPr lang="en-US" b="1" dirty="0" smtClean="0"/>
              <a:t>Subject Line of Email Message</a:t>
            </a:r>
            <a:r>
              <a:rPr lang="en-US" dirty="0" smtClean="0"/>
              <a:t>: Store Manager Position </a:t>
            </a:r>
          </a:p>
          <a:p>
            <a:r>
              <a:rPr lang="en-US" b="1" dirty="0" smtClean="0"/>
              <a:t>Email Message:</a:t>
            </a:r>
            <a:r>
              <a:rPr lang="en-US" dirty="0" smtClean="0"/>
              <a:t> </a:t>
            </a:r>
          </a:p>
          <a:p>
            <a:r>
              <a:rPr lang="en-US" dirty="0" smtClean="0"/>
              <a:t>Dear Hiring Manager, </a:t>
            </a:r>
          </a:p>
          <a:p>
            <a:r>
              <a:rPr lang="en-US" dirty="0" smtClean="0"/>
              <a:t>I read your job posting for the Store Manager position with interest. I can offer XYZ Company: </a:t>
            </a:r>
          </a:p>
          <a:p>
            <a:r>
              <a:rPr lang="en-US" dirty="0" smtClean="0"/>
              <a:t>- Over five years of retail management experience, including experience opening a new store location </a:t>
            </a:r>
          </a:p>
          <a:p>
            <a:r>
              <a:rPr lang="en-US" dirty="0" smtClean="0"/>
              <a:t>- Ability to effectively hire, train, and manage staff </a:t>
            </a:r>
          </a:p>
          <a:p>
            <a:r>
              <a:rPr lang="en-US" dirty="0" smtClean="0"/>
              <a:t>- Payroll management, scheduling, reports, and inventory </a:t>
            </a:r>
          </a:p>
          <a:p>
            <a:r>
              <a:rPr lang="en-US" dirty="0" smtClean="0"/>
              <a:t>- Extensive work with visual standards and merchandising high-ticket items </a:t>
            </a:r>
          </a:p>
          <a:p>
            <a:r>
              <a:rPr lang="en-US" dirty="0" smtClean="0"/>
              <a:t>In addition to my extensive retail experience, I have excellent communication skills. I always maintain a gracious and professional manner when communicating with people, including customers and store staff. My broad experience and range of skills make me a superior candidate for this position. </a:t>
            </a:r>
          </a:p>
          <a:p>
            <a:r>
              <a:rPr lang="en-US" dirty="0" smtClean="0"/>
              <a:t>My resume, which is below, provides additional information on my background and qualifications. I look forward to hearing from you as soon as possible to arrange time for an interview. </a:t>
            </a:r>
          </a:p>
          <a:p>
            <a:r>
              <a:rPr lang="en-US" dirty="0" smtClean="0"/>
              <a:t>Thank you for your consideration. </a:t>
            </a:r>
          </a:p>
          <a:p>
            <a:r>
              <a:rPr lang="en-US" dirty="0" smtClean="0"/>
              <a:t>Paul Jones</a:t>
            </a:r>
            <a:br>
              <a:rPr lang="en-US" dirty="0" smtClean="0"/>
            </a:br>
            <a:r>
              <a:rPr lang="en-US" dirty="0" smtClean="0"/>
              <a:t>Email Address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t>Part Time Office Front Desk Worker</a:t>
            </a:r>
          </a:p>
          <a:p>
            <a:r>
              <a:rPr lang="en-US" b="1" dirty="0" smtClean="0"/>
              <a:t>Ad ID: </a:t>
            </a:r>
            <a:r>
              <a:rPr lang="en-US" dirty="0" smtClean="0"/>
              <a:t>100807421</a:t>
            </a:r>
          </a:p>
          <a:p>
            <a:r>
              <a:rPr lang="en-US" dirty="0" smtClean="0"/>
              <a:t>  </a:t>
            </a:r>
            <a:r>
              <a:rPr lang="en-US" b="1" dirty="0" smtClean="0"/>
              <a:t>Visits: </a:t>
            </a:r>
            <a:r>
              <a:rPr lang="en-US" dirty="0" smtClean="0"/>
              <a:t>180 </a:t>
            </a:r>
          </a:p>
          <a:p>
            <a:r>
              <a:rPr lang="en-US" b="1" dirty="0" smtClean="0"/>
              <a:t>Address:</a:t>
            </a:r>
            <a:r>
              <a:rPr lang="en-US" dirty="0" smtClean="0"/>
              <a:t> Lexington, KY, 40505 </a:t>
            </a:r>
            <a:r>
              <a:rPr lang="en-US" dirty="0" smtClean="0">
                <a:hlinkClick r:id="rId2" action="ppaction://hlinkfile"/>
              </a:rPr>
              <a:t>View map</a:t>
            </a:r>
            <a:r>
              <a:rPr lang="en-US" dirty="0" smtClean="0"/>
              <a:t> </a:t>
            </a:r>
            <a:br>
              <a:rPr lang="en-US" dirty="0" smtClean="0"/>
            </a:br>
            <a:r>
              <a:rPr lang="en-US" b="1" dirty="0" smtClean="0"/>
              <a:t>Location: </a:t>
            </a:r>
            <a:r>
              <a:rPr lang="en-US" dirty="0" smtClean="0"/>
              <a:t>Lexington </a:t>
            </a:r>
            <a:br>
              <a:rPr lang="en-US" dirty="0" smtClean="0"/>
            </a:br>
            <a:r>
              <a:rPr lang="en-US" b="1" dirty="0" smtClean="0"/>
              <a:t>Date Listed: </a:t>
            </a:r>
            <a:r>
              <a:rPr lang="en-US" dirty="0" smtClean="0"/>
              <a:t>Jan-19-09 </a:t>
            </a:r>
            <a:br>
              <a:rPr lang="en-US" dirty="0" smtClean="0"/>
            </a:br>
            <a:r>
              <a:rPr lang="en-US" dirty="0" smtClean="0"/>
              <a:t/>
            </a:r>
            <a:br>
              <a:rPr lang="en-US" dirty="0" smtClean="0"/>
            </a:br>
            <a:r>
              <a:rPr lang="en-US" dirty="0" smtClean="0"/>
              <a:t>Eastland Chiropractic in Lexington KY is now hiring for front desk office workers.  We are opening a new branch in Nicholasville KY-Brannon Crossing.  Please send resume to 1301 Winchester Rd, Ste 149 Lexington, KY 40505</a:t>
            </a:r>
            <a:br>
              <a:rPr lang="en-US" dirty="0" smtClean="0"/>
            </a:br>
            <a:endParaRPr lang="en-US" dirty="0" smtClean="0"/>
          </a:p>
          <a:p>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Job Postings…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629400"/>
          </a:xfrm>
        </p:spPr>
        <p:txBody>
          <a:bodyPr>
            <a:normAutofit fontScale="40000" lnSpcReduction="20000"/>
          </a:bodyPr>
          <a:lstStyle/>
          <a:p>
            <a:r>
              <a:rPr lang="en-US" b="1" i="1" dirty="0" smtClean="0"/>
              <a:t>Company:</a:t>
            </a:r>
            <a:r>
              <a:rPr lang="en-US" b="1" dirty="0" smtClean="0"/>
              <a:t> Macy's </a:t>
            </a:r>
            <a:br>
              <a:rPr lang="en-US" b="1" dirty="0" smtClean="0"/>
            </a:br>
            <a:r>
              <a:rPr lang="en-US" b="1" i="1" dirty="0" smtClean="0"/>
              <a:t>Location:</a:t>
            </a:r>
            <a:r>
              <a:rPr lang="en-US" b="1" dirty="0" smtClean="0"/>
              <a:t> Lexington, Kentucky </a:t>
            </a:r>
          </a:p>
          <a:p>
            <a:r>
              <a:rPr lang="en-US" i="1" dirty="0" smtClean="0"/>
              <a:t>Salary:</a:t>
            </a:r>
            <a:r>
              <a:rPr lang="en-US" dirty="0" smtClean="0"/>
              <a:t> Not Specified </a:t>
            </a:r>
          </a:p>
          <a:p>
            <a:r>
              <a:rPr lang="en-US" i="1" dirty="0" smtClean="0"/>
              <a:t>Category:</a:t>
            </a:r>
            <a:r>
              <a:rPr lang="en-US" dirty="0" smtClean="0"/>
              <a:t> Retail / Fashion / Grocery </a:t>
            </a:r>
          </a:p>
          <a:p>
            <a:r>
              <a:rPr lang="en-US" i="1" dirty="0" smtClean="0"/>
              <a:t>Date Posted:</a:t>
            </a:r>
            <a:r>
              <a:rPr lang="en-US" dirty="0" smtClean="0"/>
              <a:t> 02/12/2009 </a:t>
            </a:r>
          </a:p>
          <a:p>
            <a:r>
              <a:rPr lang="en-US" i="1" dirty="0" smtClean="0"/>
              <a:t>Travel Required:</a:t>
            </a:r>
            <a:r>
              <a:rPr lang="en-US" dirty="0" smtClean="0"/>
              <a:t> Not Specified </a:t>
            </a:r>
          </a:p>
          <a:p>
            <a:r>
              <a:rPr lang="en-US" i="1" dirty="0" smtClean="0"/>
              <a:t>Security Clearance:</a:t>
            </a:r>
            <a:r>
              <a:rPr lang="en-US" dirty="0" smtClean="0"/>
              <a:t> No </a:t>
            </a:r>
          </a:p>
          <a:p>
            <a:r>
              <a:rPr lang="en-US" i="1" dirty="0" smtClean="0"/>
              <a:t>Work Type:</a:t>
            </a:r>
            <a:r>
              <a:rPr lang="en-US" dirty="0" smtClean="0"/>
              <a:t> Any </a:t>
            </a:r>
          </a:p>
          <a:p>
            <a:r>
              <a:rPr lang="en-US" b="1" dirty="0" smtClean="0"/>
              <a:t>Job Description</a:t>
            </a:r>
          </a:p>
          <a:p>
            <a:r>
              <a:rPr lang="en-US" dirty="0" smtClean="0"/>
              <a:t/>
            </a:r>
            <a:br>
              <a:rPr lang="en-US" dirty="0" smtClean="0"/>
            </a:br>
            <a:r>
              <a:rPr lang="en-US" dirty="0" smtClean="0"/>
              <a:t>Overview: </a:t>
            </a:r>
            <a:br>
              <a:rPr lang="en-US" dirty="0" smtClean="0"/>
            </a:br>
            <a:r>
              <a:rPr lang="en-US" dirty="0" smtClean="0"/>
              <a:t>We are Macy &amp; #8217;s, America &amp; #8217;s Department Store, and our customer's first choice for fashion and affordable luxury. We are looking for sales associates who share our passion for providing outstanding service. As part of the Macy's team, you'll enjoy great benefits as well as opportunities for professional growth and development. If you believe you have the passion for providing outstanding service, we'd like to meet you! </a:t>
            </a:r>
            <a:br>
              <a:rPr lang="en-US" dirty="0" smtClean="0"/>
            </a:br>
            <a:r>
              <a:rPr lang="en-US" dirty="0" smtClean="0"/>
              <a:t>Key Accountabilities: </a:t>
            </a:r>
            <a:br>
              <a:rPr lang="en-US" dirty="0" smtClean="0"/>
            </a:br>
            <a:r>
              <a:rPr lang="en-US" dirty="0" smtClean="0"/>
              <a:t>* Greet customers within 30 seconds and begin the process of an outstanding Macy &amp; #8217;s shopping experience </a:t>
            </a:r>
            <a:br>
              <a:rPr lang="en-US" dirty="0" smtClean="0"/>
            </a:br>
            <a:r>
              <a:rPr lang="en-US" dirty="0" smtClean="0"/>
              <a:t>* Maintain a positive professional attitude reflecting Macy &amp; #8217;s commitment to our customer as the most important person in our stores </a:t>
            </a:r>
            <a:br>
              <a:rPr lang="en-US" dirty="0" smtClean="0"/>
            </a:br>
            <a:r>
              <a:rPr lang="en-US" dirty="0" smtClean="0"/>
              <a:t>* Professionally answer all telephone inquiries </a:t>
            </a:r>
            <a:br>
              <a:rPr lang="en-US" dirty="0" smtClean="0"/>
            </a:br>
            <a:r>
              <a:rPr lang="en-US" dirty="0" smtClean="0"/>
              <a:t>* Through the use of vendor and store product knowledge tools, become familiar with merchandise and share this information with our customers </a:t>
            </a:r>
            <a:br>
              <a:rPr lang="en-US" dirty="0" smtClean="0"/>
            </a:br>
            <a:r>
              <a:rPr lang="en-US" dirty="0" smtClean="0"/>
              <a:t>* Close every sale with the offer to place it on a Macy &amp; #8217;s account, and offer to open an account if the customer does not have one </a:t>
            </a:r>
            <a:br>
              <a:rPr lang="en-US" dirty="0" smtClean="0"/>
            </a:br>
            <a:r>
              <a:rPr lang="en-US" dirty="0" smtClean="0"/>
              <a:t>* Be familiar with all markdowns, special promotions, clearance and advertised merchandise </a:t>
            </a:r>
            <a:br>
              <a:rPr lang="en-US" dirty="0" smtClean="0"/>
            </a:br>
            <a:r>
              <a:rPr lang="en-US" dirty="0" smtClean="0"/>
              <a:t>* Know and use all Macy &amp; #8217;s systems and procedures to enhance selling efficiencies and complete non-selling duties </a:t>
            </a:r>
            <a:br>
              <a:rPr lang="en-US" dirty="0" smtClean="0"/>
            </a:br>
            <a:r>
              <a:rPr lang="en-US" dirty="0" smtClean="0"/>
              <a:t>* Assist in maintaining merchandise presentation standards; in particular a clean, neat, and easy to shop environment </a:t>
            </a:r>
            <a:br>
              <a:rPr lang="en-US" dirty="0" smtClean="0"/>
            </a:br>
            <a:r>
              <a:rPr lang="en-US" dirty="0" smtClean="0"/>
              <a:t>* Be familiar with merchandise in back stock, and continuously replenish the selling floor as needed </a:t>
            </a:r>
            <a:br>
              <a:rPr lang="en-US" dirty="0" smtClean="0"/>
            </a:br>
            <a:r>
              <a:rPr lang="en-US" dirty="0" smtClean="0"/>
              <a:t>* Assist with scheduled inventories </a:t>
            </a:r>
            <a:br>
              <a:rPr lang="en-US" dirty="0" smtClean="0"/>
            </a:br>
            <a:r>
              <a:rPr lang="en-US" dirty="0" smtClean="0"/>
              <a:t>Skills Summary: </a:t>
            </a:r>
            <a:br>
              <a:rPr lang="en-US" dirty="0" smtClean="0"/>
            </a:br>
            <a:r>
              <a:rPr lang="en-US" dirty="0" smtClean="0"/>
              <a:t>* Enthusiastic, friendly, and energetic </a:t>
            </a:r>
            <a:br>
              <a:rPr lang="en-US" dirty="0" smtClean="0"/>
            </a:br>
            <a:r>
              <a:rPr lang="en-US" dirty="0" smtClean="0"/>
              <a:t>* Possess a genuine desire to provide outstanding customer service, including both internal and external customers </a:t>
            </a:r>
            <a:br>
              <a:rPr lang="en-US" dirty="0" smtClean="0"/>
            </a:br>
            <a:r>
              <a:rPr lang="en-US" dirty="0" smtClean="0"/>
              <a:t>* Detail oriented, with strong organizational skills </a:t>
            </a:r>
            <a:br>
              <a:rPr lang="en-US" dirty="0" smtClean="0"/>
            </a:br>
            <a:r>
              <a:rPr lang="en-US" dirty="0" smtClean="0"/>
              <a:t>* Strong interpersonal, and communication skills </a:t>
            </a:r>
            <a:br>
              <a:rPr lang="en-US" dirty="0" smtClean="0"/>
            </a:br>
            <a:r>
              <a:rPr lang="en-US" dirty="0" smtClean="0"/>
              <a:t>* Ability to multi-task, while being attentive to customers and remaining flexible to the needs of the business </a:t>
            </a:r>
            <a:br>
              <a:rPr lang="en-US" dirty="0" smtClean="0"/>
            </a:br>
            <a:r>
              <a:rPr lang="en-US" dirty="0" smtClean="0"/>
              <a:t>* Ability to work as part of a team, and take initiative independent of direct supervision </a:t>
            </a:r>
            <a:br>
              <a:rPr lang="en-US" dirty="0" smtClean="0"/>
            </a:br>
            <a:r>
              <a:rPr lang="en-US" dirty="0" smtClean="0"/>
              <a:t>* Previous retail experience preferred, but not required </a:t>
            </a:r>
            <a:br>
              <a:rPr lang="en-US" dirty="0" smtClean="0"/>
            </a:br>
            <a:r>
              <a:rPr lang="en-US" dirty="0" smtClean="0"/>
              <a:t>Macy &amp; #8217;s is an Equal Opportunity Employer, committed to a diverse and inclusive work environment.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a:t>
            </a:r>
            <a:r>
              <a:rPr lang="en-US" dirty="0" smtClean="0">
                <a:hlinkClick r:id="rId2"/>
              </a:rPr>
              <a:t>www.snagajob.com/job-seeker/jobs/job-details.aspx?postingId=935068&amp;ref=vseindeed</a:t>
            </a:r>
            <a:endParaRPr lang="en-US" dirty="0" smtClean="0"/>
          </a:p>
          <a:p>
            <a:r>
              <a:rPr lang="en-US" dirty="0" smtClean="0">
                <a:hlinkClick r:id="rId3"/>
              </a:rPr>
              <a:t>http://</a:t>
            </a:r>
            <a:r>
              <a:rPr lang="en-US" dirty="0" smtClean="0">
                <a:hlinkClick r:id="rId3"/>
              </a:rPr>
              <a:t>aramark.taleo.net/careersection/2/jobdetail.ftl?lang=en&amp;job=598717&amp;src=JB-11160</a:t>
            </a:r>
            <a:endParaRPr lang="en-US" dirty="0" smtClean="0"/>
          </a:p>
          <a:p>
            <a:endParaRPr lang="en-US" dirty="0"/>
          </a:p>
        </p:txBody>
      </p:sp>
      <p:sp>
        <p:nvSpPr>
          <p:cNvPr id="3" name="Title 2"/>
          <p:cNvSpPr>
            <a:spLocks noGrp="1"/>
          </p:cNvSpPr>
          <p:nvPr>
            <p:ph type="title"/>
          </p:nvPr>
        </p:nvSpPr>
        <p:spPr/>
        <p:txBody>
          <a:bodyPr/>
          <a:lstStyle/>
          <a:p>
            <a:r>
              <a:rPr lang="en-US" dirty="0" smtClean="0"/>
              <a:t>Other postings…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TotalTime>
  <Words>459</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Cover Letters Email</vt:lpstr>
      <vt:lpstr>Slide 2</vt:lpstr>
      <vt:lpstr>Slide 3</vt:lpstr>
      <vt:lpstr>Slide 4</vt:lpstr>
      <vt:lpstr>Slide 5</vt:lpstr>
      <vt:lpstr>Slide 6</vt:lpstr>
      <vt:lpstr>Job Postings…</vt:lpstr>
      <vt:lpstr>Slide 8</vt:lpstr>
      <vt:lpstr>Other postings…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Letters Email</dc:title>
  <dc:creator>rkahly</dc:creator>
  <cp:lastModifiedBy>rkahly</cp:lastModifiedBy>
  <cp:revision>3</cp:revision>
  <dcterms:created xsi:type="dcterms:W3CDTF">2009-02-12T15:00:52Z</dcterms:created>
  <dcterms:modified xsi:type="dcterms:W3CDTF">2009-02-12T15:25:09Z</dcterms:modified>
</cp:coreProperties>
</file>