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7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81" autoAdjust="0"/>
  </p:normalViewPr>
  <p:slideViewPr>
    <p:cSldViewPr>
      <p:cViewPr varScale="1">
        <p:scale>
          <a:sx n="44" d="100"/>
          <a:sy n="44" d="100"/>
        </p:scale>
        <p:origin x="-57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33DD1-AB1D-4632-9918-8E6BAA3C50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BF9F-8F70-4A86-8A07-217CB11D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33DD1-AB1D-4632-9918-8E6BAA3C50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BF9F-8F70-4A86-8A07-217CB11D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33DD1-AB1D-4632-9918-8E6BAA3C50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BF9F-8F70-4A86-8A07-217CB11D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33DD1-AB1D-4632-9918-8E6BAA3C50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BF9F-8F70-4A86-8A07-217CB11D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33DD1-AB1D-4632-9918-8E6BAA3C50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BF9F-8F70-4A86-8A07-217CB11D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33DD1-AB1D-4632-9918-8E6BAA3C50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BF9F-8F70-4A86-8A07-217CB11D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33DD1-AB1D-4632-9918-8E6BAA3C50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BF9F-8F70-4A86-8A07-217CB11D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33DD1-AB1D-4632-9918-8E6BAA3C50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BF9F-8F70-4A86-8A07-217CB11D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33DD1-AB1D-4632-9918-8E6BAA3C50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BF9F-8F70-4A86-8A07-217CB11D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33DD1-AB1D-4632-9918-8E6BAA3C50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BF9F-8F70-4A86-8A07-217CB11D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33DD1-AB1D-4632-9918-8E6BAA3C50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1BF9F-8F70-4A86-8A07-217CB11DB7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533DD1-AB1D-4632-9918-8E6BAA3C50EA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31BF9F-8F70-4A86-8A07-217CB11D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361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I made sure staff was on task…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 mowed lawns…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 ran a cash register…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 worked in customer service…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 cooked french fries at McDonald’s…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 made brochures…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 helped people in the store…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 was a tutor…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 used my computer skills to make spreadsheets to help the manager with payroll…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 helped raises sales for my department…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 babysat kids this summer…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I helped the manager plan the menu…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196" marR="68196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tips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7774776" cy="7921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Choose adjective and nouns that describe you positively and accurately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Able</a:t>
            </a:r>
          </a:p>
          <a:p>
            <a:pPr lvl="1"/>
            <a:r>
              <a:rPr lang="en-US" dirty="0" smtClean="0"/>
              <a:t>Diverse</a:t>
            </a:r>
          </a:p>
          <a:p>
            <a:pPr lvl="1"/>
            <a:r>
              <a:rPr lang="en-US" dirty="0" smtClean="0"/>
              <a:t>Bilingual</a:t>
            </a:r>
          </a:p>
          <a:p>
            <a:pPr lvl="1"/>
            <a:r>
              <a:rPr lang="en-US" dirty="0" smtClean="0"/>
              <a:t>Capable</a:t>
            </a:r>
          </a:p>
          <a:p>
            <a:pPr lvl="1"/>
            <a:r>
              <a:rPr lang="en-US" dirty="0" smtClean="0"/>
              <a:t>Competent</a:t>
            </a:r>
          </a:p>
          <a:p>
            <a:pPr lvl="1"/>
            <a:r>
              <a:rPr lang="en-US" dirty="0" smtClean="0"/>
              <a:t>Creative</a:t>
            </a:r>
          </a:p>
          <a:p>
            <a:pPr lvl="1"/>
            <a:r>
              <a:rPr lang="en-US" dirty="0" smtClean="0"/>
              <a:t>Dedicated</a:t>
            </a:r>
          </a:p>
          <a:p>
            <a:pPr lvl="1"/>
            <a:r>
              <a:rPr lang="en-US" dirty="0" smtClean="0"/>
              <a:t>Divers</a:t>
            </a:r>
          </a:p>
          <a:p>
            <a:pPr lvl="1"/>
            <a:r>
              <a:rPr lang="en-US" dirty="0" smtClean="0"/>
              <a:t>Effective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Experiences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r>
              <a:rPr lang="en-US" dirty="0" smtClean="0"/>
              <a:t>Diligent</a:t>
            </a:r>
          </a:p>
          <a:p>
            <a:pPr lvl="1"/>
            <a:r>
              <a:rPr lang="en-US" dirty="0" smtClean="0"/>
              <a:t>Exceptional</a:t>
            </a:r>
          </a:p>
          <a:p>
            <a:pPr lvl="1"/>
            <a:r>
              <a:rPr lang="en-US" dirty="0" smtClean="0"/>
              <a:t>Flexible</a:t>
            </a:r>
          </a:p>
          <a:p>
            <a:pPr lvl="1"/>
            <a:r>
              <a:rPr lang="en-US" dirty="0" smtClean="0"/>
              <a:t>Imaginative</a:t>
            </a:r>
          </a:p>
          <a:p>
            <a:pPr lvl="1"/>
            <a:r>
              <a:rPr lang="en-US" dirty="0" smtClean="0"/>
              <a:t>Innovative</a:t>
            </a:r>
          </a:p>
          <a:p>
            <a:pPr lvl="1"/>
            <a:r>
              <a:rPr lang="en-US" dirty="0" smtClean="0"/>
              <a:t>Team Player</a:t>
            </a:r>
          </a:p>
          <a:p>
            <a:pPr lvl="1"/>
            <a:r>
              <a:rPr lang="en-US" dirty="0" smtClean="0"/>
              <a:t>Responsible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368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I like to help people…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 can speak Spanish…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 can handle new situations…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 like to work with computers…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 work hard…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Stubborn…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 like to work with animals…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 like to read…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I know how to manage my money…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I like to draw…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447800"/>
            <a:ext cx="7620000" cy="3886200"/>
          </a:xfrm>
        </p:spPr>
        <p:txBody>
          <a:bodyPr/>
          <a:lstStyle/>
          <a:p>
            <a:pPr algn="ctr"/>
            <a:r>
              <a:rPr lang="en-US" altLang="en-US" sz="9600" dirty="0"/>
              <a:t>Creating A</a:t>
            </a:r>
          </a:p>
          <a:p>
            <a:pPr algn="ctr"/>
            <a:r>
              <a:rPr lang="en-US" altLang="en-US" sz="9600" dirty="0"/>
              <a:t>RESUME</a:t>
            </a:r>
            <a:endParaRPr lang="en-US" alt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/>
              <a:t>YOUR RESUME IS YOUR MARKETING TOOL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686800" cy="4381500"/>
          </a:xfrm>
        </p:spPr>
        <p:txBody>
          <a:bodyPr/>
          <a:lstStyle/>
          <a:p>
            <a:r>
              <a:rPr lang="en-US" altLang="en-US"/>
              <a:t>Resumes may be prepared in various forms.  </a:t>
            </a:r>
          </a:p>
          <a:p>
            <a:r>
              <a:rPr lang="en-US" altLang="en-US"/>
              <a:t>Remember to show your STRENGTHS.  </a:t>
            </a:r>
          </a:p>
          <a:p>
            <a:r>
              <a:rPr lang="en-US" altLang="en-US"/>
              <a:t>Resume should be:</a:t>
            </a:r>
          </a:p>
          <a:p>
            <a:pPr lvl="1"/>
            <a:r>
              <a:rPr lang="en-US" altLang="en-US"/>
              <a:t>TYPED or Computer generated.</a:t>
            </a:r>
          </a:p>
          <a:p>
            <a:pPr lvl="1"/>
            <a:r>
              <a:rPr lang="en-US" altLang="en-US"/>
              <a:t>Printed on 8 1/2” X 11” paper  (1 page).</a:t>
            </a:r>
          </a:p>
          <a:p>
            <a:pPr lvl="1"/>
            <a:r>
              <a:rPr lang="en-US" altLang="en-US"/>
              <a:t>Include COMPLETE  and CORRECT INFORMATION.</a:t>
            </a:r>
          </a:p>
          <a:p>
            <a:pPr lvl="1"/>
            <a:r>
              <a:rPr lang="en-US" altLang="en-US"/>
              <a:t>Be NEAT and Look PROFESSIONAL.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altLang="en-US" sz="5400" b="1"/>
              <a:t>PERSONAL INFORMATION</a:t>
            </a:r>
            <a:endParaRPr lang="en-US" altLang="en-US" b="1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85950"/>
            <a:ext cx="8763000" cy="4171950"/>
          </a:xfrm>
        </p:spPr>
        <p:txBody>
          <a:bodyPr>
            <a:normAutofit/>
          </a:bodyPr>
          <a:lstStyle/>
          <a:p>
            <a:r>
              <a:rPr lang="en-US" altLang="en-US"/>
              <a:t>NAME</a:t>
            </a:r>
          </a:p>
          <a:p>
            <a:pPr lvl="1"/>
            <a:r>
              <a:rPr lang="en-US" altLang="en-US"/>
              <a:t>Full Name </a:t>
            </a:r>
            <a:r>
              <a:rPr lang="en-US" altLang="en-US" sz="2400"/>
              <a:t>(first middle and last)</a:t>
            </a:r>
          </a:p>
          <a:p>
            <a:r>
              <a:rPr lang="en-US" altLang="en-US"/>
              <a:t>ADDRESS</a:t>
            </a:r>
          </a:p>
          <a:p>
            <a:pPr lvl="1"/>
            <a:r>
              <a:rPr lang="en-US" altLang="en-US"/>
              <a:t>A permanent address where you can be reached</a:t>
            </a:r>
          </a:p>
          <a:p>
            <a:r>
              <a:rPr lang="en-US" altLang="en-US"/>
              <a:t>TELEPHONE NUMBER</a:t>
            </a:r>
          </a:p>
          <a:p>
            <a:pPr lvl="1"/>
            <a:r>
              <a:rPr lang="en-US" altLang="en-US"/>
              <a:t>Include Area Code</a:t>
            </a:r>
          </a:p>
          <a:p>
            <a:r>
              <a:rPr lang="en-US" altLang="en-US"/>
              <a:t>E-MAIL </a:t>
            </a:r>
            <a:r>
              <a:rPr lang="en-US" altLang="en-US" sz="2400"/>
              <a:t>(if available)</a:t>
            </a:r>
            <a:endParaRPr lang="en-US" altLang="en-US"/>
          </a:p>
          <a:p>
            <a:r>
              <a:rPr lang="en-US" altLang="en-US"/>
              <a:t>FAX NUMBER </a:t>
            </a:r>
            <a:r>
              <a:rPr lang="en-US" altLang="en-US" sz="2400"/>
              <a:t>(if available)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5400" b="1"/>
              <a:t>CAREER OBJECTIVES</a:t>
            </a: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362200"/>
            <a:ext cx="8153400" cy="3695700"/>
          </a:xfrm>
        </p:spPr>
        <p:txBody>
          <a:bodyPr/>
          <a:lstStyle/>
          <a:p>
            <a:r>
              <a:rPr lang="en-US" altLang="en-US"/>
              <a:t>Briefly state your GOALS and the type of job you would like to be considered for.</a:t>
            </a:r>
          </a:p>
          <a:p>
            <a:endParaRPr lang="en-US" altLang="en-US"/>
          </a:p>
          <a:p>
            <a:r>
              <a:rPr lang="en-US" altLang="en-US"/>
              <a:t>This may need to be changed for different types of jobs.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/>
              <a:t>EDUCATION</a:t>
            </a:r>
            <a:endParaRPr lang="en-US" altLang="en-US" sz="54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382000" cy="54483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Present EDUCATIONAL EXPERIENCES in reverse chronological order.</a:t>
            </a:r>
          </a:p>
          <a:p>
            <a:pPr lvl="1"/>
            <a:r>
              <a:rPr lang="en-US" altLang="en-US" sz="2000" dirty="0"/>
              <a:t>List the last school attended first and then go backwards.</a:t>
            </a:r>
          </a:p>
          <a:p>
            <a:r>
              <a:rPr lang="en-US" altLang="en-US" sz="2400" dirty="0"/>
              <a:t>Include NAME and location of SCHOOLS.</a:t>
            </a:r>
          </a:p>
          <a:p>
            <a:r>
              <a:rPr lang="en-US" altLang="en-US" sz="2400" dirty="0"/>
              <a:t>List CURRICULUM studied </a:t>
            </a:r>
            <a:r>
              <a:rPr lang="en-US" altLang="en-US" sz="2000" dirty="0"/>
              <a:t>(College or University).</a:t>
            </a:r>
            <a:endParaRPr lang="en-US" altLang="en-US" sz="2400" dirty="0"/>
          </a:p>
          <a:p>
            <a:r>
              <a:rPr lang="en-US" altLang="en-US" sz="2400" dirty="0"/>
              <a:t>Include DATES of attendance </a:t>
            </a:r>
            <a:r>
              <a:rPr lang="en-US" altLang="en-US" sz="2000" dirty="0"/>
              <a:t>(2000-2003).</a:t>
            </a:r>
          </a:p>
          <a:p>
            <a:r>
              <a:rPr lang="en-US" altLang="en-US" sz="2400" dirty="0"/>
              <a:t>List DIPLOMA or DEGREE earned.</a:t>
            </a:r>
          </a:p>
          <a:p>
            <a:r>
              <a:rPr lang="en-US" altLang="en-US" sz="2400" dirty="0"/>
              <a:t>List the Relevant COURSES.</a:t>
            </a:r>
          </a:p>
          <a:p>
            <a:r>
              <a:rPr lang="en-US" altLang="en-US" sz="2400" dirty="0"/>
              <a:t>Include the Grade Point Average </a:t>
            </a:r>
            <a:r>
              <a:rPr lang="en-US" altLang="en-US" sz="2000" dirty="0"/>
              <a:t>(only if it is about 3.5).</a:t>
            </a:r>
            <a:endParaRPr lang="en-US" altLang="en-US" sz="2400" dirty="0"/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990600"/>
          </a:xfrm>
        </p:spPr>
        <p:txBody>
          <a:bodyPr/>
          <a:lstStyle/>
          <a:p>
            <a:r>
              <a:rPr lang="en-US" altLang="en-US" sz="5400" b="1"/>
              <a:t>REFERENCES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534400" cy="4876800"/>
          </a:xfrm>
        </p:spPr>
        <p:txBody>
          <a:bodyPr>
            <a:normAutofit fontScale="92500"/>
          </a:bodyPr>
          <a:lstStyle/>
          <a:p>
            <a:r>
              <a:rPr lang="en-US" altLang="en-US"/>
              <a:t>“</a:t>
            </a:r>
            <a:r>
              <a:rPr lang="en-US" altLang="en-US" sz="3600"/>
              <a:t>References available upon request.”</a:t>
            </a:r>
          </a:p>
          <a:p>
            <a:pPr lvl="1"/>
            <a:r>
              <a:rPr lang="en-US" altLang="en-US" sz="2300"/>
              <a:t>References are usually included on the JOB APPLICATION.</a:t>
            </a:r>
          </a:p>
          <a:p>
            <a:r>
              <a:rPr lang="en-US" altLang="en-US" sz="2700"/>
              <a:t>Ask people who know your strengths to be references:</a:t>
            </a:r>
          </a:p>
          <a:p>
            <a:pPr lvl="1"/>
            <a:r>
              <a:rPr lang="en-US" altLang="en-US" sz="2700"/>
              <a:t>Former Employer, Teacher, Religious Leader,  Close Friend/Neighbor (adult) </a:t>
            </a:r>
          </a:p>
          <a:p>
            <a:r>
              <a:rPr lang="en-US" altLang="en-US" sz="2700"/>
              <a:t>Contact those people you will list and ask if you can use their names as references.</a:t>
            </a:r>
          </a:p>
          <a:p>
            <a:r>
              <a:rPr lang="en-US" altLang="en-US" sz="2700"/>
              <a:t>Include NAME, POSITION (Business Title),        		    PHONE NUMBER, E-Mail Address</a:t>
            </a:r>
          </a:p>
          <a:p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/>
              <a:t>WORK EXPERIENCE</a:t>
            </a: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5950"/>
            <a:ext cx="8229600" cy="4514850"/>
          </a:xfrm>
        </p:spPr>
        <p:txBody>
          <a:bodyPr/>
          <a:lstStyle/>
          <a:p>
            <a:r>
              <a:rPr lang="en-US" altLang="en-US"/>
              <a:t>Include all PAID work.</a:t>
            </a:r>
          </a:p>
          <a:p>
            <a:r>
              <a:rPr lang="en-US" altLang="en-US"/>
              <a:t>Include VOLUNTEER work that may relate to your objective or shows responsibility.</a:t>
            </a:r>
          </a:p>
          <a:p>
            <a:r>
              <a:rPr lang="en-US" altLang="en-US"/>
              <a:t>Use reverse chronological order</a:t>
            </a:r>
          </a:p>
          <a:p>
            <a:r>
              <a:rPr lang="en-US" altLang="en-US"/>
              <a:t>Include DATES of employment, the NAMES and LOCATIONS of the companies or organizations and job titles.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page summary of your skills, education, and experience</a:t>
            </a:r>
          </a:p>
          <a:p>
            <a:r>
              <a:rPr lang="en-US" dirty="0" smtClean="0"/>
              <a:t>It acts like an advertisement </a:t>
            </a:r>
          </a:p>
          <a:p>
            <a:r>
              <a:rPr lang="en-US" dirty="0" smtClean="0"/>
              <a:t>It is your marketing campaign</a:t>
            </a:r>
          </a:p>
          <a:p>
            <a:r>
              <a:rPr lang="en-US" dirty="0" smtClean="0"/>
              <a:t>Most important document you will write</a:t>
            </a:r>
          </a:p>
          <a:p>
            <a:r>
              <a:rPr lang="en-US" dirty="0" smtClean="0"/>
              <a:t>Must be perfect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56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400" b="1"/>
              <a:t>Awards, Honors, &amp; Achievements</a:t>
            </a:r>
            <a:endParaRPr lang="en-US" altLang="en-US" sz="5400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178800" cy="4591050"/>
          </a:xfrm>
        </p:spPr>
        <p:txBody>
          <a:bodyPr/>
          <a:lstStyle/>
          <a:p>
            <a:r>
              <a:rPr lang="en-US" altLang="en-US"/>
              <a:t>List any type of HONORS or ACHIEVEMENTS in School - Community – Church:</a:t>
            </a:r>
          </a:p>
          <a:p>
            <a:pPr lvl="1"/>
            <a:r>
              <a:rPr lang="en-US" altLang="en-US"/>
              <a:t>School Newspapers, Yearbook, National Honor Society, Honor Roll, Eagle Scout, City/County Youth Council, Volunteer Hospital work, etc.</a:t>
            </a:r>
          </a:p>
          <a:p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/>
              <a:t>WORK SKILLS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5950"/>
            <a:ext cx="8178800" cy="4210050"/>
          </a:xfrm>
        </p:spPr>
        <p:txBody>
          <a:bodyPr/>
          <a:lstStyle/>
          <a:p>
            <a:r>
              <a:rPr lang="en-US" altLang="en-US"/>
              <a:t>Computer programs</a:t>
            </a:r>
          </a:p>
          <a:p>
            <a:pPr lvl="1"/>
            <a:r>
              <a:rPr lang="en-US" altLang="en-US"/>
              <a:t>MicroSoft Office, PowerPoint Presentations, Photo Shop, etc.</a:t>
            </a:r>
          </a:p>
          <a:p>
            <a:r>
              <a:rPr lang="en-US" altLang="en-US"/>
              <a:t>Equipment</a:t>
            </a:r>
          </a:p>
          <a:p>
            <a:pPr lvl="1"/>
            <a:r>
              <a:rPr lang="en-US" altLang="en-US"/>
              <a:t>Cash Register, Copying Machines, etc.</a:t>
            </a:r>
          </a:p>
          <a:p>
            <a:r>
              <a:rPr lang="en-US" altLang="en-US"/>
              <a:t>Personal work ethics</a:t>
            </a:r>
          </a:p>
          <a:p>
            <a:pPr lvl="1"/>
            <a:r>
              <a:rPr lang="en-US" altLang="en-US"/>
              <a:t>Dependability, Punctuality, Honesty, Creativity, Organization etc.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295400"/>
          </a:xfrm>
        </p:spPr>
        <p:txBody>
          <a:bodyPr>
            <a:normAutofit fontScale="90000"/>
          </a:bodyPr>
          <a:lstStyle/>
          <a:p>
            <a:r>
              <a:rPr lang="en-US" altLang="en-US" sz="4200" b="1"/>
              <a:t/>
            </a:r>
            <a:br>
              <a:rPr lang="en-US" altLang="en-US" sz="4200" b="1"/>
            </a:br>
            <a:r>
              <a:rPr lang="en-US" altLang="en-US" sz="3600" b="1"/>
              <a:t>EXTRA CURRICULAR ACTIVITIES INTERESTS &amp; HOBBIES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5950"/>
            <a:ext cx="8178800" cy="4591050"/>
          </a:xfrm>
        </p:spPr>
        <p:txBody>
          <a:bodyPr/>
          <a:lstStyle/>
          <a:p>
            <a:r>
              <a:rPr lang="en-US" altLang="en-US"/>
              <a:t>Activities outside of school classes:</a:t>
            </a:r>
          </a:p>
          <a:p>
            <a:pPr lvl="1"/>
            <a:r>
              <a:rPr lang="en-US" altLang="en-US"/>
              <a:t>Sports, music, clubs, service projects, scouting, community service, etc.</a:t>
            </a:r>
          </a:p>
          <a:p>
            <a:r>
              <a:rPr lang="en-US" altLang="en-US"/>
              <a:t>Personal activities: 	</a:t>
            </a:r>
          </a:p>
          <a:p>
            <a:pPr lvl="1"/>
            <a:r>
              <a:rPr lang="en-US" altLang="en-US"/>
              <a:t>Running, Gardening, Reading, Computers, Carpentry, Skiing/Snow Boarding, Boating, Water Skiing/Wake Boarding, Photography, Sewing, Carpentry, Crafts, Scrapbooking, etc.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 resume?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Resume tells your future employers</a:t>
            </a:r>
          </a:p>
          <a:p>
            <a:pPr lvl="1"/>
            <a:r>
              <a:rPr lang="en-US" dirty="0" smtClean="0"/>
              <a:t>Who you are</a:t>
            </a:r>
          </a:p>
          <a:p>
            <a:pPr lvl="1"/>
            <a:r>
              <a:rPr lang="en-US" dirty="0" smtClean="0"/>
              <a:t>What you know</a:t>
            </a:r>
          </a:p>
          <a:p>
            <a:pPr lvl="1"/>
            <a:r>
              <a:rPr lang="en-US" dirty="0" smtClean="0"/>
              <a:t>What you have done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long do employers typically look at a resume?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less than 30 second</a:t>
            </a:r>
          </a:p>
          <a:p>
            <a:r>
              <a:rPr lang="en-US" dirty="0" smtClean="0"/>
              <a:t>B) 3 minutes</a:t>
            </a:r>
          </a:p>
          <a:p>
            <a:r>
              <a:rPr lang="en-US" dirty="0" smtClean="0"/>
              <a:t>C)1 minute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resume is brief and concise, typed neatly in block form, no errors, easy to read.</a:t>
            </a:r>
          </a:p>
          <a:p>
            <a:r>
              <a:rPr lang="en-US" dirty="0" smtClean="0"/>
              <a:t>Use headings and tables to create a neat, uniform, easy to read resume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Resume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 to 1 page</a:t>
            </a:r>
          </a:p>
          <a:p>
            <a:r>
              <a:rPr lang="en-US" dirty="0" smtClean="0"/>
              <a:t>Do not copy – print on fine quality paper</a:t>
            </a:r>
          </a:p>
          <a:p>
            <a:r>
              <a:rPr lang="en-US" dirty="0" smtClean="0"/>
              <a:t>1 inch margins</a:t>
            </a:r>
          </a:p>
          <a:p>
            <a:r>
              <a:rPr lang="en-US" dirty="0" smtClean="0"/>
              <a:t>No smaller than 10 point font</a:t>
            </a:r>
          </a:p>
          <a:p>
            <a:r>
              <a:rPr lang="en-US" dirty="0" smtClean="0"/>
              <a:t>EDIT! – spelling and grammar</a:t>
            </a:r>
          </a:p>
          <a:p>
            <a:r>
              <a:rPr lang="en-US" dirty="0" smtClean="0"/>
              <a:t>Use clear concise statement describing your </a:t>
            </a:r>
            <a:r>
              <a:rPr lang="en-US" dirty="0" err="1" smtClean="0"/>
              <a:t>eperiences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Resume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Tell the truth – employers pick up on white lies</a:t>
            </a:r>
          </a:p>
          <a:p>
            <a:r>
              <a:rPr lang="en-US" dirty="0" smtClean="0"/>
              <a:t>Since you probably have little work experience you will need to emphasize your accomplishments – volunteer activities, hobbies, sports, honor roll, clubs, etc…</a:t>
            </a:r>
          </a:p>
          <a:p>
            <a:r>
              <a:rPr lang="en-US" dirty="0" smtClean="0"/>
              <a:t>Choose your words carefully.  In a resume stay positive and confident, but not too aggressive or overly modest.  DO NOT USE THE WORD I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description of your responsibilities should begin with an action verb that will stand out and tell the employer that you have really dine something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7224" y="609600"/>
            <a:ext cx="3931920" cy="4328160"/>
          </a:xfrm>
        </p:spPr>
        <p:txBody>
          <a:bodyPr>
            <a:normAutofit/>
          </a:bodyPr>
          <a:lstStyle/>
          <a:p>
            <a:r>
              <a:rPr lang="en-US" dirty="0" smtClean="0"/>
              <a:t>Accomplish</a:t>
            </a:r>
          </a:p>
          <a:p>
            <a:r>
              <a:rPr lang="en-US" dirty="0" smtClean="0"/>
              <a:t>Apply</a:t>
            </a:r>
          </a:p>
          <a:p>
            <a:r>
              <a:rPr lang="en-US" dirty="0" smtClean="0"/>
              <a:t>Develop</a:t>
            </a:r>
          </a:p>
          <a:p>
            <a:r>
              <a:rPr lang="en-US" dirty="0" smtClean="0"/>
              <a:t>Solve</a:t>
            </a:r>
          </a:p>
          <a:p>
            <a:r>
              <a:rPr lang="en-US" dirty="0" smtClean="0"/>
              <a:t>Achieve</a:t>
            </a:r>
          </a:p>
          <a:p>
            <a:r>
              <a:rPr lang="en-US" dirty="0" smtClean="0"/>
              <a:t>Assist</a:t>
            </a:r>
          </a:p>
          <a:p>
            <a:r>
              <a:rPr lang="en-US" dirty="0" smtClean="0"/>
              <a:t>Collaborate</a:t>
            </a:r>
          </a:p>
          <a:p>
            <a:r>
              <a:rPr lang="en-US" dirty="0" smtClean="0"/>
              <a:t>Create</a:t>
            </a:r>
          </a:p>
          <a:p>
            <a:r>
              <a:rPr lang="en-US" dirty="0" smtClean="0"/>
              <a:t>Coordinate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609600"/>
            <a:ext cx="3931920" cy="43281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Improve</a:t>
            </a:r>
          </a:p>
          <a:p>
            <a:r>
              <a:rPr lang="en-US" dirty="0" smtClean="0"/>
              <a:t>Direct</a:t>
            </a:r>
          </a:p>
          <a:p>
            <a:r>
              <a:rPr lang="en-US" dirty="0" smtClean="0"/>
              <a:t>Conduct</a:t>
            </a:r>
          </a:p>
          <a:p>
            <a:r>
              <a:rPr lang="en-US" dirty="0" smtClean="0"/>
              <a:t>Contribute</a:t>
            </a:r>
          </a:p>
          <a:p>
            <a:r>
              <a:rPr lang="en-US" dirty="0" smtClean="0"/>
              <a:t>Organize</a:t>
            </a:r>
          </a:p>
          <a:p>
            <a:r>
              <a:rPr lang="en-US" dirty="0" smtClean="0"/>
              <a:t>Operate</a:t>
            </a:r>
          </a:p>
          <a:p>
            <a:r>
              <a:rPr lang="en-US" dirty="0" smtClean="0"/>
              <a:t>Perform</a:t>
            </a:r>
          </a:p>
          <a:p>
            <a:r>
              <a:rPr lang="en-US" dirty="0" smtClean="0"/>
              <a:t>Participate</a:t>
            </a:r>
          </a:p>
          <a:p>
            <a:r>
              <a:rPr lang="en-US" dirty="0" smtClean="0"/>
              <a:t>Support</a:t>
            </a:r>
          </a:p>
          <a:p>
            <a:r>
              <a:rPr lang="en-US" dirty="0" smtClean="0"/>
              <a:t>Lead</a:t>
            </a:r>
          </a:p>
          <a:p>
            <a:r>
              <a:rPr lang="en-US" dirty="0" smtClean="0"/>
              <a:t>Implement</a:t>
            </a:r>
          </a:p>
          <a:p>
            <a:r>
              <a:rPr lang="en-US" dirty="0" smtClean="0"/>
              <a:t>Establish</a:t>
            </a:r>
          </a:p>
          <a:p>
            <a:r>
              <a:rPr lang="en-US" dirty="0" smtClean="0"/>
              <a:t>Expand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</TotalTime>
  <Words>842</Words>
  <Application>Microsoft Office PowerPoint</Application>
  <PresentationFormat>On-screen Show (4:3)</PresentationFormat>
  <Paragraphs>155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Aspect</vt:lpstr>
      <vt:lpstr>Resume</vt:lpstr>
      <vt:lpstr>What is a resume</vt:lpstr>
      <vt:lpstr>What is the purpose resume?</vt:lpstr>
      <vt:lpstr>How long do employers typically look at a resume?</vt:lpstr>
      <vt:lpstr>PowerPoint Presentation</vt:lpstr>
      <vt:lpstr>Resume tips</vt:lpstr>
      <vt:lpstr>Resume Tips</vt:lpstr>
      <vt:lpstr>PowerPoint Presentation</vt:lpstr>
      <vt:lpstr>Action Verbs</vt:lpstr>
      <vt:lpstr>PowerPoint Presentation</vt:lpstr>
      <vt:lpstr>Resume tips</vt:lpstr>
      <vt:lpstr>PowerPoint Presentation</vt:lpstr>
      <vt:lpstr>PowerPoint Presentation</vt:lpstr>
      <vt:lpstr>YOUR RESUME IS YOUR MARKETING TOOL</vt:lpstr>
      <vt:lpstr>PERSONAL INFORMATION</vt:lpstr>
      <vt:lpstr>CAREER OBJECTIVES</vt:lpstr>
      <vt:lpstr>EDUCATION</vt:lpstr>
      <vt:lpstr>REFERENCES</vt:lpstr>
      <vt:lpstr>WORK EXPERIENCE</vt:lpstr>
      <vt:lpstr>Awards, Honors, &amp; Achievements</vt:lpstr>
      <vt:lpstr>WORK SKILLS</vt:lpstr>
      <vt:lpstr> EXTRA CURRICULAR ACTIVITIES INTERESTS &amp; HOBBIES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</dc:title>
  <dc:creator>rkahly</dc:creator>
  <cp:lastModifiedBy>Kahly, Rachel - JCTC Teacher</cp:lastModifiedBy>
  <cp:revision>8</cp:revision>
  <dcterms:created xsi:type="dcterms:W3CDTF">2008-10-14T16:02:14Z</dcterms:created>
  <dcterms:modified xsi:type="dcterms:W3CDTF">2014-12-16T13:22:26Z</dcterms:modified>
</cp:coreProperties>
</file>